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sz="5400" b="1" i="1" dirty="0" smtClean="0"/>
              <a:t>Для эмоциональных мам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36912"/>
            <a:ext cx="8640960" cy="36004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мы ругаем детей? Трудно представить, что громкий голос, угрозы и многословные причитания имеют какой-то педагогический эффект. Но сдержаться не всегда получается - раздражение, бессилие, обида, злость, усталость вырываются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наружу. Но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превратиться в монстра, убивающего все вокруг своим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криком?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916832"/>
            <a:ext cx="8928992" cy="4813995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Прежде всего, можно предупредить малыша: “Сейчас я буду ругаться”. Может быть, он перестанет делать то, что вас злит. Или хотя бы успеет убежать и спрятаться.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Прежде чем кричать: “Ухи оборву” или что-то другое, убедитесь, что ребенок не воспринимает угрозу буквально.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Говорите о себе, а не о ребенке. Многократно повторяйте, что вы чувствуете, не ссылаясь на того, кто в этом виноват. Это очень хороший пример для ребенка и, возможно, он в следующий раз тоже скажет “Я злюсь!” вместо того, чтобы кидать игрушки об стену.           4. Если вам так уж хочется обозвать ребенка, оставьте при себе всякие “балбес” и “бестолочь” и придумайте свое ругательство. Например, скажите ему: “Ах ты, трикапулька басюлька!”.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Дойдя до точки кипения, начинайте стучать половником о кастрюлю или деревянной скалкой по подоконнику. Это может быть не только сигналом вашим домочадцам, но и хорошим способом избавиться от негативных эмоций.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5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Всегда есть опасность обидеть, сказать в сердцах что-то опасное, что ребенок примет как правду. Поэтому разозлившись лучше рычите. Или войте. Удивительно, но такой способ выражения злости и раздражения выходит более человечным.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обязательно повышать голос, чтобы объяснить ребенку, что вам очень хочется его отшлепать. Скорчите страшную рожу или проведите воспитательную работу в форме пантомимы.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Попробуйте ругаться шепотом.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Уйдите в другую комнату и там выскажите все, что думаете, дивану или табуретке.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Вспомните, сколько раз в жизни вы сдерживали злость и раздражение из-за страха увольнения, боязни одиночества, общественного мнения. Теперь сделайте это из-за любви.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68372368"/>
      </p:ext>
    </p:extLst>
  </p:cSld>
  <p:clrMapOvr>
    <a:masterClrMapping/>
  </p:clrMapOvr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125</TotalTime>
  <Words>366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лица</vt:lpstr>
      <vt:lpstr>Для эмоциональных мам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15</cp:revision>
  <dcterms:created xsi:type="dcterms:W3CDTF">2016-05-11T09:30:30Z</dcterms:created>
  <dcterms:modified xsi:type="dcterms:W3CDTF">2018-11-19T06:08:15Z</dcterms:modified>
</cp:coreProperties>
</file>