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1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85" autoAdjust="0"/>
    <p:restoredTop sz="94660"/>
  </p:normalViewPr>
  <p:slideViewPr>
    <p:cSldViewPr>
      <p:cViewPr varScale="1">
        <p:scale>
          <a:sx n="76" d="100"/>
          <a:sy n="76" d="100"/>
        </p:scale>
        <p:origin x="1344" y="-5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ru-RU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E53764CA-84BA-48C1-8A84-1922AAA8F738}" type="datetimeFigureOut">
              <a:rPr lang="ru-RU"/>
              <a:pPr/>
              <a:t>17.10.2019</a:t>
            </a:fld>
            <a:endParaRPr lang="ru-RU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ru-RU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1BE69A18-DE0D-4724-9E4F-C40553447CB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99119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7DBCB5-7F60-4C6B-A3F9-4C41B7F85EF1}" type="datetimeFigureOut">
              <a:rPr lang="ru-RU"/>
              <a:pPr>
                <a:defRPr/>
              </a:pPr>
              <a:t>17.10.2019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925935-CFAC-4E1E-B788-22E0248A1C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037512F-0D11-40C3-80D2-66408EC2AF75}" type="datetimeFigureOut">
              <a:rPr lang="ru-RU"/>
              <a:pPr>
                <a:defRPr/>
              </a:pPr>
              <a:t>17.10.2019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E93921B-3CB7-46F3-AF06-960DC509BE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atin typeface="Times New Roman" pitchFamily="18" charset="0"/>
              </a:rPr>
              <a:t>Электронный учет оплаты питания учащихся</a:t>
            </a:r>
            <a:r>
              <a:rPr lang="ru-RU" sz="4000" smtClean="0">
                <a:solidFill>
                  <a:srgbClr val="CC0000"/>
                </a:solidFill>
              </a:rPr>
              <a:t> </a:t>
            </a:r>
          </a:p>
        </p:txBody>
      </p:sp>
      <p:pic>
        <p:nvPicPr>
          <p:cNvPr id="3075" name="Рисунок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" y="395592"/>
            <a:ext cx="8774113" cy="594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smtClean="0">
                <a:latin typeface="Times New Roman" pitchFamily="18" charset="0"/>
              </a:rPr>
              <a:t>Виды карт</a:t>
            </a:r>
          </a:p>
        </p:txBody>
      </p:sp>
      <p:pic>
        <p:nvPicPr>
          <p:cNvPr id="5123" name="Рисунок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Портал «Питание школьников»</a:t>
            </a:r>
            <a:r>
              <a:rPr lang="en-US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http://www.ekburg.ru/</a:t>
            </a: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3490"/>
            <a:ext cx="9144000" cy="60310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442"/>
          <a:stretch/>
        </p:blipFill>
        <p:spPr>
          <a:xfrm>
            <a:off x="2987824" y="548680"/>
            <a:ext cx="2828571" cy="161895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91" y="2708920"/>
            <a:ext cx="9123809" cy="369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579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7035"/>
            <a:ext cx="9144000" cy="6363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7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9" y="0"/>
            <a:ext cx="91269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643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353802"/>
            <a:ext cx="9252607" cy="882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40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8708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203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12</Words>
  <Application>Microsoft Office PowerPoint</Application>
  <PresentationFormat>Экран (4:3)</PresentationFormat>
  <Paragraphs>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Тема Office</vt:lpstr>
      <vt:lpstr>Электронный учет оплаты питания учащихся </vt:lpstr>
      <vt:lpstr>Презентация PowerPoint</vt:lpstr>
      <vt:lpstr>Виды карт</vt:lpstr>
      <vt:lpstr>Портал «Питание школьников» http://www.ekburg.ru/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Электронный учет оплаты питания учащихся</dc:title>
  <dc:creator>lapina_ia</dc:creator>
  <cp:lastModifiedBy>Камалидинова Элида Ринатовна</cp:lastModifiedBy>
  <cp:revision>6</cp:revision>
  <cp:lastPrinted>2013-06-10T07:29:44Z</cp:lastPrinted>
  <dcterms:created xsi:type="dcterms:W3CDTF">2013-05-24T07:59:36Z</dcterms:created>
  <dcterms:modified xsi:type="dcterms:W3CDTF">2019-10-17T07:48:45Z</dcterms:modified>
</cp:coreProperties>
</file>