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6" d="100"/>
          <a:sy n="76" d="100"/>
        </p:scale>
        <p:origin x="134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3764CA-84BA-48C1-8A84-1922AAA8F738}" type="datetimeFigureOut">
              <a:rPr lang="ru-RU"/>
              <a:pPr/>
              <a:t>17.10.2019</a:t>
            </a:fld>
            <a:endParaRPr 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BE69A18-DE0D-4724-9E4F-C40553447C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1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BCB5-7F60-4C6B-A3F9-4C41B7F85EF1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5935-CFAC-4E1E-B788-22E0248A1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7512F-0D11-40C3-80D2-66408EC2AF75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93921B-3CB7-46F3-AF06-960DC509B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</a:rPr>
              <a:t>Электронный учет оплаты питания учащихся</a:t>
            </a:r>
            <a:r>
              <a:rPr lang="ru-RU" sz="4000" smtClean="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" y="395592"/>
            <a:ext cx="877411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Виды карт</a:t>
            </a:r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Портал «Питание школьников»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http://www.ekburg.ru/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490"/>
            <a:ext cx="9144000" cy="6031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2"/>
          <a:stretch/>
        </p:blipFill>
        <p:spPr>
          <a:xfrm>
            <a:off x="2987824" y="548680"/>
            <a:ext cx="2828571" cy="1618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" y="2708920"/>
            <a:ext cx="9123809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035"/>
            <a:ext cx="9144000" cy="63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" y="0"/>
            <a:ext cx="9126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3802"/>
            <a:ext cx="9252607" cy="88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87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Электронный учет оплаты питания учащихся </vt:lpstr>
      <vt:lpstr>Презентация PowerPoint</vt:lpstr>
      <vt:lpstr>Виды карт</vt:lpstr>
      <vt:lpstr>Портал «Питание школьников» http://www.ekburg.ru/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учет оплаты питания учащихся</dc:title>
  <dc:creator>lapina_ia</dc:creator>
  <cp:lastModifiedBy>Камалидинова Элида Ринатовна</cp:lastModifiedBy>
  <cp:revision>6</cp:revision>
  <cp:lastPrinted>2013-06-10T07:29:44Z</cp:lastPrinted>
  <dcterms:created xsi:type="dcterms:W3CDTF">2013-05-24T07:59:36Z</dcterms:created>
  <dcterms:modified xsi:type="dcterms:W3CDTF">2019-10-17T07:48:45Z</dcterms:modified>
</cp:coreProperties>
</file>