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sz="5400" b="1" i="1" dirty="0"/>
              <a:t>Памятка для родителей</a:t>
            </a:r>
            <a:endParaRPr lang="ru-RU" sz="5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988840"/>
            <a:ext cx="8640960" cy="792088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должен знать и уметь делать ребенок к 3 годам?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068960"/>
            <a:ext cx="8640960" cy="36004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года — очень интересный возраст. В этот период ребенок не только растет, но и изменяется. Он становится очень любознательным и самостоятельным, требует больше внимания со стороны взрослых. Это переломный момент, который можно рассматривать как итог развития ребенка от его рождения.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10" y="1844824"/>
            <a:ext cx="8928992" cy="864096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развития психических процессов к трем годам можно оценить по следующим признакам: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210" y="2780928"/>
            <a:ext cx="8705270" cy="38884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1.Ребенок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три года может узнавать по голосу близких людей.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2.Много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рисует и получает от рисования удовольствие, в рисунках его еще трудно угадать какой-то смысл, но уже часто среди массы так называемых каракулей угадываются некие фигуры - треугольники, круги, четырехугольники и т.д.;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3.С удовольствием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лепит; причем ребенка в этом возрасте при лепке интересует не столько результат, сколько сам процесс - как материал мнется, как легко подчиняется он движению пальцев.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4.Одевается сам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под присмотром взрослых.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5.Строит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пирамидку из 3-х кубиков.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6.Сидя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велосипеде крутит педали;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7.Знает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 имя и фамилию.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8.Называет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основных цвета из 4-х.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9.Прыгает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месте на 2-х ногах.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10.Собрать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положить игрушки в соответствующее место.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2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988840"/>
            <a:ext cx="8784976" cy="468051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11.Положить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книги и журналы на полку.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12.Отнести салфетки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тарелки и столовые приборы на стол.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13.Убрать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собой оставшиеся после еды крошки. Очистить свое место за столом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14.Простые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гигиенические процедуры: почистить зубы, помыть и вытереть руки и лицо, причесаться.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15.Самому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раздеться — с некоторой помощью одеться.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16.Перенести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упаковку с продуктами или баночку с консервами из пакета до нужной полочки;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17.Концентрировать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выполнять задание, не отвлекаясь в течение около 5 минут; 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18.Находить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3-4 отличия между предметами; удерживать в поле зрения 3-4 предмета; находить 2 предмета похожих друг на друга;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19.Уметь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запоминать 3-4 картинки, знать наизусть несколько четверостиший, повторить небольшую прочитанную сказку с помощью взрослого;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20.Вспомнить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он делал утром, днем, вечером;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21.Рассказать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памяти о содержании картинки по наводящим вопросам.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8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13217"/>
            <a:ext cx="8208912" cy="464478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22.Уметь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и правильно собирать пирамидку; складывать картинку из 4-х частей; собирать несложные игры-вкладыши; находить простые связи между предметами и явлениями.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23.Уметь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в окружающей обстановке много предметов и один; выражать словами каких предметов больше или меньше; сравнивать 3-4 предмета по величине (ширине, высоте, длине).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24.Уметь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отвечать на вопросы; согласовывать слова в роде,  числе, падеже;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25.Правильно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предлогами в, на, за, под; употреблять предложение с однородными членами.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26.Изображать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предметы и явления действительности, используя прямые, округлые, наклонные, длинные, короткие, пересекающиеся линии;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27.Повторять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движения пальчиковой гимнастики.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28.Называть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 имя и фамилию. 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29.Называть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 людей его ближайшего окружения.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30.Называть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отличать 2-3 дерева.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4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13217"/>
            <a:ext cx="8208912" cy="464478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32.Различать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времена года; 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33.Называть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существенные детали и части предметов.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34.Ребенок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знает 1200—1500 слов, не только знает и понимает слова, обозначающие реально воспринимаемые «сейчас» предметы, но и представляет образы предметов, которые не находятся непосредственно в поле его зрения;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35.Знает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5-6 форм (круг, треугольник, овал, прямоугольник, квадрат, многоугольник);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36.Начинает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ориентироваться в пространстве (запоминает дорогу к магазину, в парк, к бабушке, в детский сад);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37.Отгадывает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загадки;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83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в этом возрасте может не все, не стоит расстраиваться и считать,  что ребенок отстает в развитии. Каждый ребенок развивается "по своему". И возможно нужно уделить ему немножко больше времени, чем обычно.</a:t>
            </a:r>
          </a:p>
        </p:txBody>
      </p:sp>
    </p:spTree>
    <p:extLst>
      <p:ext uri="{BB962C8B-B14F-4D97-AF65-F5344CB8AC3E}">
        <p14:creationId xmlns:p14="http://schemas.microsoft.com/office/powerpoint/2010/main" val="279238113"/>
      </p:ext>
    </p:extLst>
  </p:cSld>
  <p:clrMapOvr>
    <a:masterClrMapping/>
  </p:clrMapOvr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116</TotalTime>
  <Words>603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лица</vt:lpstr>
      <vt:lpstr>Памятка для родителей</vt:lpstr>
      <vt:lpstr>Что должен знать и уметь делать ребенок к 3 годам?</vt:lpstr>
      <vt:lpstr>Степень развития психических процессов к трем годам можно оценить по следующим признакам: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14</cp:revision>
  <dcterms:created xsi:type="dcterms:W3CDTF">2016-05-11T09:30:30Z</dcterms:created>
  <dcterms:modified xsi:type="dcterms:W3CDTF">2018-11-19T05:55:16Z</dcterms:modified>
</cp:coreProperties>
</file>