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 varScale="1">
        <p:scale>
          <a:sx n="92" d="100"/>
          <a:sy n="92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b="1" i="1" smtClean="0"/>
              <a:t>Не </a:t>
            </a:r>
            <a:r>
              <a:rPr lang="ru-RU" b="1" i="1" dirty="0" smtClean="0"/>
              <a:t>мешайте детям!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251520" y="2132857"/>
            <a:ext cx="8712968" cy="4421932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Далеко не все взрослые находят в себе силы и желание, а также время, чтобы заниматься собой, ходить в спортзал или просто бегать по утрам правильно питаться.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если у вас есть дети, то придется проявить силу воли и проследить хотя бы за тем, чтобы ребенок достаточно времени занимался физической активностью. В детстве действительно важно водить детей в секции и гулять с ними.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9275" y="0"/>
            <a:ext cx="6768752" cy="655245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 в том, что физическая активность и здоровый образ жизни в принципе в детстве особенно важны, поскольку отражаются на здоровье человека в дальнейшем. Физическая активность в детстве способствует лучшему умственному развитию, учебе, а также препятствует полноте.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исследованиям ученых, сегодняшние дети все менее активны и испытывают на себе негативное влияние гиподинамии. Родители много возят детей в машине, носят на руках, также много времени дети проводят перед телевизором.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чрезмерно пекутся о детях и ограничивают их подвижность, запрещая лазать по деревьям, призывая хорошо (то есть спокойно) себя вести, а в Великобритании даже запрещено приносить мячи на детские площадки.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132856"/>
            <a:ext cx="8507288" cy="413732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 же время малая подвижность неестественна для возраста, когда самой природой детям предусмотрено быть активными и подвижными.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физически активных детей психика более уравновешена, они лучше успевают в школе и реже находятся в плохом настроении.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Недостатка в развлечениях у современных детей нет – компьютеры, всевозможные игры, игрушки роботы, телевизор.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при этом прогресс не всегда идет развивающемуся организму на пользу, а, как известно, прошлые поколения с меньшими возможностями были в целом здоровее.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44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219256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как раз раздумываете, что подарить сыну или дочке на день рождения, подарите мяч или надувной круг для плавания, запишите ребенка в спортивную секцию.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еще лучше, если вы сами покажете пример и будете вместе с ребенком кататься на роликах и велосипеде, ходить в походы. В детском возрасте закладывается фундамент здоровья человека. Физическая активность стимулирует все физиологические функции организма, способствует правильному развитию центральной нервной системы, хорошему иммунитету.</a:t>
            </a:r>
          </a:p>
        </p:txBody>
      </p:sp>
    </p:spTree>
    <p:extLst>
      <p:ext uri="{BB962C8B-B14F-4D97-AF65-F5344CB8AC3E}">
        <p14:creationId xmlns:p14="http://schemas.microsoft.com/office/powerpoint/2010/main" val="1565806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65512"/>
            <a:ext cx="8229600" cy="4392488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не стоит забывать и о том, что на пользу идут только умеренные нагрузки, а усиленные занятия тяжелой атлетикой или другими видами спорта могут принести вред.</a:t>
            </a:r>
          </a:p>
          <a:p>
            <a:pPr marL="0" indent="0" algn="ctr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ФИЗКУЛЬТУРА ДЛЯ ДЕТЕЙ БУДЕТ В РАДОСТЬ!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042125"/>
      </p:ext>
    </p:extLst>
  </p:cSld>
  <p:clrMapOvr>
    <a:masterClrMapping/>
  </p:clrMapOvr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48</TotalTime>
  <Words>389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лица</vt:lpstr>
      <vt:lpstr>Не мешайте детям!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Пользователь</cp:lastModifiedBy>
  <cp:revision>4</cp:revision>
  <dcterms:created xsi:type="dcterms:W3CDTF">2016-05-11T09:30:30Z</dcterms:created>
  <dcterms:modified xsi:type="dcterms:W3CDTF">2018-11-16T05:10:22Z</dcterms:modified>
</cp:coreProperties>
</file>