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2" d="100"/>
          <a:sy n="92" d="100"/>
        </p:scale>
        <p:origin x="11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887801"/>
            <a:ext cx="7358063" cy="1470025"/>
          </a:xfrm>
        </p:spPr>
        <p:txBody>
          <a:bodyPr/>
          <a:lstStyle/>
          <a:p>
            <a:r>
              <a:rPr lang="ru-RU" sz="5400" b="1" i="1" dirty="0"/>
              <a:t>Как выявить </a:t>
            </a:r>
            <a:r>
              <a:rPr lang="ru-RU" sz="5400" b="1" i="1" dirty="0" smtClean="0"/>
              <a:t>проблемы?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36912"/>
            <a:ext cx="8856984" cy="4032448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Присмотритесь к игрушкам, которым отдает предпочтение ваш ребенок. Они могут многое рассказать о характере маленького хозяина. Но, конечно, не стоит делать однозначные выводы. Лучше дополнительно спросить малыша об игрушке: кто это? Какой он?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Или: что это? Для чего это нужно?</a:t>
            </a:r>
          </a:p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83726" y="709930"/>
            <a:ext cx="5941347" cy="56937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5536" y="548680"/>
            <a:ext cx="6480720" cy="565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9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2368" y="188913"/>
            <a:ext cx="5927240" cy="648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28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114</TotalTime>
  <Words>56</Words>
  <Application>Microsoft Office PowerPoint</Application>
  <PresentationFormat>Экран (4:3)</PresentationFormat>
  <Paragraphs>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лица</vt:lpstr>
      <vt:lpstr>Как выявить проблемы?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Пользователь</cp:lastModifiedBy>
  <cp:revision>14</cp:revision>
  <dcterms:created xsi:type="dcterms:W3CDTF">2016-05-11T09:30:30Z</dcterms:created>
  <dcterms:modified xsi:type="dcterms:W3CDTF">2018-11-19T05:40:21Z</dcterms:modified>
</cp:coreProperties>
</file>