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b="1" i="1" dirty="0" smtClean="0"/>
              <a:t>Рекомендации инструктора по физической культуре</a:t>
            </a:r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712968" cy="442193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для вас важнее всего? Конечно же, здоровье ваших детей. Одним из главных условий здоровья являются занятия физической культурой. Однако, организм ребенка – дошкольника находится в процессе формирования, становления. И, чтобы не повредить ему и не отбить у ребенка раз и навсегда желание заниматься физической культурой, следует соблюдать следующие правила.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020272" cy="681430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нельзя делать в дошкольном возрасте?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19434"/>
            <a:ext cx="6912768" cy="5793507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•Нельзя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навязывать упражнения, которые явно не нравятся малышу.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•Занятия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находить эмоциональный отклик в душе ребенка, тогда и результаты будут налицо.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•Поднимая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никогда не держите его только за кисти – обязательно целиком за предплечье, так как кости и мышцы запястья еще недостаточно окрепли. Наиболее безопасно поддерживать ребенка за бедра.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•Не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рекомендуются дошкольникам висы только на руках, поскольку они дают чрезмерную нагрузку на суставы и плечевой пояс.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•Попробуйте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заменить простой вис на смешанный, когда ребенок упирается коленями или легко достает опоры носками ног, но не позволяйте малышу раскачиваться в висе, если он не сможет в любой момент встать на ноги!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•При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лазании не разрешайте ребенку залезать выше того уровня, на котором можете его достать. Только когда малыш овладеет лазанием в совершенстве, можете позволить ему подниматься и выше.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•Избегайте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односторонности в воздействии, включайте в работу мышцы – антагонисты.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•Не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выполнять упражнения на тренажерах и спортивных снарядах, выпускаемых специально для взрослых.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•Так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 смещению позвоночных дисков может привести выполнение вращательных упражнений вправо – влево на популярном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диске «Здоровье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•Не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разрешайте малышу совершать спрыгивание с высоты более 20 см в три года и 40 см в семь лет.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•Приземление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пружинящим на полусогнутые ноги и выполняться на мягкую основу или в спортивной обуви.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4608512"/>
          </a:xfrm>
        </p:spPr>
        <p:txBody>
          <a:bodyPr/>
          <a:lstStyle/>
          <a:p>
            <a:r>
              <a:rPr lang="ru-RU" dirty="0"/>
              <a:t>Не соблюдение этих правил приводит к перегрузке позвоночника</a:t>
            </a:r>
            <a:br>
              <a:rPr lang="ru-RU" dirty="0"/>
            </a:br>
            <a:r>
              <a:rPr lang="ru-RU" dirty="0"/>
              <a:t>и мощному сотрясению внутренних органов!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2636912"/>
            <a:ext cx="8507288" cy="3489251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44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916832"/>
            <a:ext cx="8928992" cy="782960"/>
          </a:xfrm>
        </p:spPr>
        <p:txBody>
          <a:bodyPr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эта рекомендация папам, которые слишком рано хотят сделать из своих сыновей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9836" y="2969568"/>
            <a:ext cx="8928992" cy="388843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 Однажды в тренажерном зале молодой отец приобщал маленького сына к спорту, заставляя подтягиваться на перекладине, расположенной на высоте 2 м от пола.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Бедный «маленький мужчина», глотая слезы и закусив губы из последних сил поднимал себя снова и снова.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А потом в изнеможении упал на маты и с завистью поглядывал на соседского мальчишку – одногодка, который весело бегал за папой по залу между снарядами, ловко перепрыгивая через лежащие на полу блины от штанги». </a:t>
            </a:r>
          </a:p>
        </p:txBody>
      </p:sp>
    </p:spTree>
    <p:extLst>
      <p:ext uri="{BB962C8B-B14F-4D97-AF65-F5344CB8AC3E}">
        <p14:creationId xmlns:p14="http://schemas.microsoft.com/office/powerpoint/2010/main" val="3832042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Всему свое время. Не стоит форсировать развитие ребенка. Идите навстречу тем новообразованиям, которые появляются у малыша и создавайте для этого условия!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ФИЗКУЛЬТУРА ДЛЯ МАЛЫША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В РАДОСТЬ!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665051"/>
      </p:ext>
    </p:extLst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85</TotalTime>
  <Words>456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лица</vt:lpstr>
      <vt:lpstr>Рекомендации инструктора по физической культуре</vt:lpstr>
      <vt:lpstr>Презентация PowerPoint</vt:lpstr>
      <vt:lpstr>Чего нельзя делать в дошкольном возрасте?</vt:lpstr>
      <vt:lpstr>Не соблюдение этих правил приводит к перегрузке позвоночника и мощному сотрясению внутренних органов! </vt:lpstr>
      <vt:lpstr>А эта рекомендация папам, которые слишком рано хотят сделать из своих сыновей мужчин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Пользователь</cp:lastModifiedBy>
  <cp:revision>10</cp:revision>
  <dcterms:created xsi:type="dcterms:W3CDTF">2016-05-11T09:30:30Z</dcterms:created>
  <dcterms:modified xsi:type="dcterms:W3CDTF">2018-11-16T05:51:49Z</dcterms:modified>
</cp:coreProperties>
</file>