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>
      <p:cViewPr varScale="1">
        <p:scale>
          <a:sx n="92" d="100"/>
          <a:sy n="92" d="100"/>
        </p:scale>
        <p:origin x="113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039B4-C6C9-4014-983E-700A81EF04D8}" type="datetimeFigureOut">
              <a:rPr lang="ru-RU"/>
              <a:pPr>
                <a:defRPr/>
              </a:pPr>
              <a:t>16.11.2018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D528A-13F1-4C46-80B6-D667B8A30B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F9F7F-5352-40D1-BD8E-9BA614EAEF03}" type="datetimeFigureOut">
              <a:rPr lang="ru-RU"/>
              <a:pPr>
                <a:defRPr/>
              </a:pPr>
              <a:t>16.11.2018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B9D75-5F4A-4397-B546-220AD97F79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A8855-9A38-465B-8435-939E589A421F}" type="datetimeFigureOut">
              <a:rPr lang="ru-RU"/>
              <a:pPr>
                <a:defRPr/>
              </a:pPr>
              <a:t>16.11.2018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72D64-D744-4C39-9201-9AD5484F53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B773A-858B-4ACA-997D-B254E9562280}" type="datetimeFigureOut">
              <a:rPr lang="ru-RU"/>
              <a:pPr>
                <a:defRPr/>
              </a:pPr>
              <a:t>16.11.2018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1C146-BA75-4B7B-86BB-71441EB82E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9DAFD-1D76-42C4-857E-A7DE42CCB818}" type="datetimeFigureOut">
              <a:rPr lang="ru-RU"/>
              <a:pPr>
                <a:defRPr/>
              </a:pPr>
              <a:t>16.11.2018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0668C-9557-4892-BC2C-42735A645F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D4239-3145-4FE3-9BF4-6D02C9016048}" type="datetimeFigureOut">
              <a:rPr lang="ru-RU"/>
              <a:pPr>
                <a:defRPr/>
              </a:pPr>
              <a:t>16.11.2018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385EA-A441-4493-BEC5-677137EACE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A360F8-2D34-45AE-9C30-B2BC02A8A8F0}" type="datetimeFigureOut">
              <a:rPr lang="ru-RU"/>
              <a:pPr>
                <a:defRPr/>
              </a:pPr>
              <a:t>16.11.2018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B466D-0730-4723-A816-856EBD3CB1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A5BF8-CEFF-4498-9E5B-0659B1BEA140}" type="datetimeFigureOut">
              <a:rPr lang="ru-RU"/>
              <a:pPr>
                <a:defRPr/>
              </a:pPr>
              <a:t>16.11.2018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411B1-DBE8-4504-9E58-03DE57CD9B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52A29-64BE-47EC-A752-C8237B6688A4}" type="datetimeFigureOut">
              <a:rPr lang="ru-RU"/>
              <a:pPr>
                <a:defRPr/>
              </a:pPr>
              <a:t>16.11.2018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7791E-071A-435A-9D78-115F50E04F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AE6D3-526A-4EA5-9047-E4221578B1B7}" type="datetimeFigureOut">
              <a:rPr lang="ru-RU"/>
              <a:pPr>
                <a:defRPr/>
              </a:pPr>
              <a:t>16.11.2018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A9D2F-F98D-4F0F-8F02-8D6D8CF8A8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9C37D-6148-4073-A707-89C011CF4259}" type="datetimeFigureOut">
              <a:rPr lang="ru-RU"/>
              <a:pPr>
                <a:defRPr/>
              </a:pPr>
              <a:t>16.11.2018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F4AC6-615E-4D93-8FB4-7688C78EC8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A9B792C-5FB1-435C-9C95-B405F1DDDF59}" type="datetimeFigureOut">
              <a:rPr lang="ru-RU"/>
              <a:pPr>
                <a:defRPr/>
              </a:pPr>
              <a:t>16.11.2018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B1530D3-511C-4B54-ADD1-26E4A84C04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1357290" y="3887801"/>
            <a:ext cx="7358063" cy="1470025"/>
          </a:xfrm>
        </p:spPr>
        <p:txBody>
          <a:bodyPr/>
          <a:lstStyle/>
          <a:p>
            <a:r>
              <a:rPr lang="ru-RU" b="1" i="1" dirty="0" smtClean="0"/>
              <a:t>Рекомендации инструктора по физической культуре</a:t>
            </a:r>
            <a:endParaRPr lang="ru-RU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179512" y="2204864"/>
            <a:ext cx="8712968" cy="4421932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Уважаемые родители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 algn="ctr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для вас важнее всего? Конечно же, здоровье ваших детей. Одним из главных условий здоровья являются занятия физической культурой. Однако, организм ребенка – дошкольника находится в процессе формирования, становления. И, чтобы не повредить ему и не отбить у ребенка раз и навсегда желание заниматься физической культурой, следует соблюдать следующие правила.</a:t>
            </a:r>
          </a:p>
          <a:p>
            <a:pPr marL="0" indent="0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7020272" cy="681430"/>
          </a:xfrm>
        </p:spPr>
        <p:txBody>
          <a:bodyPr/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Чего нельзя делать в дошкольном возрасте?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019434"/>
            <a:ext cx="6912768" cy="5793507"/>
          </a:xfrm>
        </p:spPr>
        <p:txBody>
          <a:bodyPr/>
          <a:lstStyle/>
          <a:p>
            <a:pPr marL="0" indent="0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•Нельзя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навязывать упражнения, которые явно не нравятся малышу.</a:t>
            </a:r>
          </a:p>
          <a:p>
            <a:pPr marL="0" indent="0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•Занятия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должны находить эмоциональный отклик в душе ребенка, тогда и результаты будут налицо.</a:t>
            </a:r>
          </a:p>
          <a:p>
            <a:pPr marL="0" indent="0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•Поднимая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ребенка, никогда не держите его только за кисти – обязательно целиком за предплечье, так как кости и мышцы запястья еще недостаточно окрепли. Наиболее безопасно поддерживать ребенка за бедра.</a:t>
            </a:r>
          </a:p>
          <a:p>
            <a:pPr marL="0" indent="0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•Не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рекомендуются дошкольникам висы только на руках, поскольку они дают чрезмерную нагрузку на суставы и плечевой пояс.</a:t>
            </a:r>
          </a:p>
          <a:p>
            <a:pPr marL="0" indent="0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•Попробуйте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заменить простой вис на смешанный, когда ребенок упирается коленями или легко достает опоры носками ног, но не позволяйте малышу раскачиваться в висе, если он не сможет в любой момент встать на ноги!</a:t>
            </a:r>
          </a:p>
          <a:p>
            <a:pPr marL="0" indent="0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•При 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лазании не разрешайте ребенку залезать выше того уровня, на котором можете его достать. Только когда малыш овладеет лазанием в совершенстве, можете позволить ему подниматься и выше.</a:t>
            </a:r>
          </a:p>
          <a:p>
            <a:pPr marL="0" indent="0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•Избегайте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односторонности в воздействии, включайте в работу мышцы – антагонисты.</a:t>
            </a:r>
          </a:p>
          <a:p>
            <a:pPr marL="0" indent="0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•Не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рекомендуется выполнять упражнения на тренажерах и спортивных снарядах, выпускаемых специально для взрослых. </a:t>
            </a:r>
          </a:p>
          <a:p>
            <a:pPr marL="0" indent="0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•Так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 смещению позвоночных дисков может привести выполнение вращательных упражнений вправо – влево на популярном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диске «Здоровье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marL="0" indent="0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•Не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разрешайте малышу совершать спрыгивание с высоты более 20 см в три года и 40 см в семь лет.</a:t>
            </a:r>
          </a:p>
          <a:p>
            <a:pPr marL="0" indent="0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•Приземление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 быть пружинящим на полусогнутые ноги и выполняться на мягкую основу или в спортивной обуви.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988840"/>
            <a:ext cx="8229600" cy="4608512"/>
          </a:xfrm>
        </p:spPr>
        <p:txBody>
          <a:bodyPr/>
          <a:lstStyle/>
          <a:p>
            <a:r>
              <a:rPr lang="ru-RU" dirty="0"/>
              <a:t>Не соблюдение этих правил приводит к перегрузке позвоночника</a:t>
            </a:r>
            <a:br>
              <a:rPr lang="ru-RU" dirty="0"/>
            </a:br>
            <a:r>
              <a:rPr lang="ru-RU" dirty="0"/>
              <a:t>и мощному сотрясению внутренних органов!</a:t>
            </a:r>
            <a:br>
              <a:rPr lang="ru-RU" dirty="0"/>
            </a:b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79512" y="2636912"/>
            <a:ext cx="8507288" cy="3489251"/>
          </a:xfrm>
        </p:spPr>
        <p:txBody>
          <a:bodyPr/>
          <a:lstStyle/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6444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916832"/>
            <a:ext cx="8928992" cy="782960"/>
          </a:xfrm>
        </p:spPr>
        <p:txBody>
          <a:bodyPr/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эта рекомендация папам, которые слишком рано хотят сделать из своих сыновей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мужчин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09836" y="2969568"/>
            <a:ext cx="8928992" cy="3888432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 Однажды в тренажерном зале молодой отец приобщал маленького сына к спорту, заставляя подтягиваться на перекладине, расположенной на высоте 2 м от пола.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Бедный «маленький мужчина», глотая слезы и закусив губы из последних сил поднимал себя снова и снова.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А потом в изнеможении упал на маты и с завистью поглядывал на соседского мальчишку – одногодка, который весело бегал за папой по залу между снарядами, ловко перепрыгивая через лежащие на полу блины от штанги». </a:t>
            </a:r>
          </a:p>
        </p:txBody>
      </p:sp>
    </p:spTree>
    <p:extLst>
      <p:ext uri="{BB962C8B-B14F-4D97-AF65-F5344CB8AC3E}">
        <p14:creationId xmlns:p14="http://schemas.microsoft.com/office/powerpoint/2010/main" val="38320421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209331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Всему свое время. Не стоит форсировать развитие ребенка. Идите навстречу тем новообразованиям, которые появляются у малыша и создавайте для этого условия!</a:t>
            </a:r>
          </a:p>
          <a:p>
            <a:pPr marL="0" indent="0" algn="ctr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ФИЗКУЛЬТУРА ДЛЯ МАЛЫША</a:t>
            </a:r>
          </a:p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ДОЛЖНА БЫТЬ В РАДОСТЬ!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1665051"/>
      </p:ext>
    </p:extLst>
  </p:cSld>
  <p:clrMapOvr>
    <a:masterClrMapping/>
  </p:clrMapOvr>
</p:sld>
</file>

<file path=ppt/theme/theme1.xml><?xml version="1.0" encoding="utf-8"?>
<a:theme xmlns:a="http://schemas.openxmlformats.org/drawingml/2006/main" name="лица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2</Template>
  <TotalTime>85</TotalTime>
  <Words>456</Words>
  <Application>Microsoft Office PowerPoint</Application>
  <PresentationFormat>Экран (4:3)</PresentationFormat>
  <Paragraphs>25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лица</vt:lpstr>
      <vt:lpstr>Рекомендации инструктора по физической культуре</vt:lpstr>
      <vt:lpstr>Презентация PowerPoint</vt:lpstr>
      <vt:lpstr>Чего нельзя делать в дошкольном возрасте?</vt:lpstr>
      <vt:lpstr>Не соблюдение этих правил приводит к перегрузке позвоночника и мощному сотрясению внутренних органов! </vt:lpstr>
      <vt:lpstr>А эта рекомендация папам, которые слишком рано хотят сделать из своих сыновей мужчин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презентации</dc:title>
  <dc:creator>jul</dc:creator>
  <cp:lastModifiedBy>Пользователь</cp:lastModifiedBy>
  <cp:revision>10</cp:revision>
  <dcterms:created xsi:type="dcterms:W3CDTF">2016-05-11T09:30:30Z</dcterms:created>
  <dcterms:modified xsi:type="dcterms:W3CDTF">2018-11-16T05:51:49Z</dcterms:modified>
</cp:coreProperties>
</file>