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>
      <p:cViewPr varScale="1">
        <p:scale>
          <a:sx n="92" d="100"/>
          <a:sy n="92" d="100"/>
        </p:scale>
        <p:origin x="113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/>
          <a:lstStyle/>
          <a:p>
            <a:r>
              <a:rPr lang="ru-RU" b="1" i="1" dirty="0"/>
              <a:t>Роль родителей в укреплении здоровья детей и приобщении их к здоровому образу жизни</a:t>
            </a:r>
            <a:endParaRPr lang="ru-RU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6588224" cy="1080120"/>
          </a:xfrm>
        </p:spPr>
        <p:txBody>
          <a:bodyPr/>
          <a:lstStyle/>
          <a:p>
            <a:r>
              <a:rPr lang="ru-RU" dirty="0"/>
              <a:t>Что же такое, здоровый образ жизни?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9783" y="1700808"/>
            <a:ext cx="6285137" cy="485740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соблюдение режима, труда, отдыха, сна на основе требований суточного биоритма; двигательная активность, включающая систематические занятия ходьбой, оздоровительным бегом, аэробикой, доступными видами спорта, разумное использование методов закаливания, рациональное питание, умение снимать нервное напряжение.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251520" y="2780928"/>
            <a:ext cx="8712968" cy="4421932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родители желают видеть своих детей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здоровыми, энергичными,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красивыми и спортивными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Путей к физическому совершенствованию много.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88840"/>
            <a:ext cx="8229600" cy="576064"/>
          </a:xfrm>
        </p:spPr>
        <p:txBody>
          <a:bodyPr/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них – воспитание в семье</a:t>
            </a:r>
            <a:r>
              <a:rPr lang="ru-RU" dirty="0"/>
              <a:t>.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2636912"/>
            <a:ext cx="8507288" cy="3489251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дошкольном возрасте в ближайшем окружении, в частности в семье, закладываются основные личности, в сознании ребенка формируется модель семьи, взрослой жизни, которую ребенок подсознательно начинает реализовывать, едва достигнув самостоятельности.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Чтобы ребенок рос здоровым, сознательное отношение к собственному здоровью следует формировать в первую очередь у родителей.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Началом формирования здорового образа жизни в семье является воспитание потребности в здоровье.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Формирование здорового организма, умение управлять им, развивать, совершенствовать – вот задачи здорового образа жизни.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От родителей во многом зависит, вырастут ли их дети здоровыми и жизнерадостными или преждевременно разрушат свое здоровье.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Если взрослые проявят характер и начнут утро с гимнастики, которую сделают вместе с ребенком, - это будет первый шаг в большом и важном деле – укреплении здоровья.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И этот шаг надо сделать как можно скорее.</a:t>
            </a:r>
          </a:p>
        </p:txBody>
      </p:sp>
    </p:spTree>
    <p:extLst>
      <p:ext uri="{BB962C8B-B14F-4D97-AF65-F5344CB8AC3E}">
        <p14:creationId xmlns:p14="http://schemas.microsoft.com/office/powerpoint/2010/main" val="1046444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132856"/>
            <a:ext cx="8856984" cy="4824536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Решить вопросы всестороннего физического развития детей, вырастить их здоровыми можно только совместными усилиями родителей и работников ДОУ.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Физическое воспитание в ДОУ является действенным средством, способствующим разностороннему развитию ребенка.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Процесс оптимизации двигательной активности детей направлен на укрепление здоровья, совершенствование физиологических и психических  функций организма, достижение хорошего уровня физической подготовленности. Известно, что систематические занятия физическими упражнениями в режиме дня способствуют улучшению функционального состояния центральной нервной системы, снижению напряженности сердечно - сосудистой и дыхательных систем, предупреждают нарушения осанки и деформацию скелета, оказывают благотворное влияние на нормальный рост и развитие ребенка.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В нашем дошкольном учреждении физическая культура рассматривается в контексте личностного развития ребенка как важная неотъемлемая его часть.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806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224" y="2564904"/>
            <a:ext cx="9036496" cy="4392488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Наша работа будет эффективна при вашей поддержке, родители!</a:t>
            </a: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должны поощрять детей в спортивных занятиях,</a:t>
            </a: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подбадривать их, тем самым вселяя уверенность</a:t>
            </a: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полезности занятий физкультурой.</a:t>
            </a: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таким образом можно с детства привить</a:t>
            </a: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любовь к физкультуре и здоровому образу жизни!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042125"/>
      </p:ext>
    </p:extLst>
  </p:cSld>
  <p:clrMapOvr>
    <a:masterClrMapping/>
  </p:clrMapOvr>
</p:sld>
</file>

<file path=ppt/theme/theme1.xml><?xml version="1.0" encoding="utf-8"?>
<a:theme xmlns:a="http://schemas.openxmlformats.org/drawingml/2006/main" name="лиц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64</TotalTime>
  <Words>412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лица</vt:lpstr>
      <vt:lpstr>Роль родителей в укреплении здоровья детей и приобщении их к здоровому образу жизни</vt:lpstr>
      <vt:lpstr>Что же такое, здоровый образ жизни?</vt:lpstr>
      <vt:lpstr>Презентация PowerPoint</vt:lpstr>
      <vt:lpstr>Один из них – воспитание в семье.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jul</dc:creator>
  <cp:lastModifiedBy>Пользователь</cp:lastModifiedBy>
  <cp:revision>6</cp:revision>
  <dcterms:created xsi:type="dcterms:W3CDTF">2016-05-11T09:30:30Z</dcterms:created>
  <dcterms:modified xsi:type="dcterms:W3CDTF">2018-11-16T05:26:23Z</dcterms:modified>
</cp:coreProperties>
</file>