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>
      <p:cViewPr varScale="1">
        <p:scale>
          <a:sx n="92" d="100"/>
          <a:sy n="92" d="100"/>
        </p:scale>
        <p:origin x="113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039B4-C6C9-4014-983E-700A81EF04D8}" type="datetimeFigureOut">
              <a:rPr lang="ru-RU"/>
              <a:pPr>
                <a:defRPr/>
              </a:pPr>
              <a:t>16.11.2018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D528A-13F1-4C46-80B6-D667B8A30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9F7F-5352-40D1-BD8E-9BA614EAEF03}" type="datetimeFigureOut">
              <a:rPr lang="ru-RU"/>
              <a:pPr>
                <a:defRPr/>
              </a:pPr>
              <a:t>16.11.2018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B9D75-5F4A-4397-B546-220AD97F79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A8855-9A38-465B-8435-939E589A421F}" type="datetimeFigureOut">
              <a:rPr lang="ru-RU"/>
              <a:pPr>
                <a:defRPr/>
              </a:pPr>
              <a:t>16.11.2018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2D64-D744-4C39-9201-9AD5484F53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B773A-858B-4ACA-997D-B254E9562280}" type="datetimeFigureOut">
              <a:rPr lang="ru-RU"/>
              <a:pPr>
                <a:defRPr/>
              </a:pPr>
              <a:t>16.11.2018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C146-BA75-4B7B-86BB-71441EB82E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DAFD-1D76-42C4-857E-A7DE42CCB818}" type="datetimeFigureOut">
              <a:rPr lang="ru-RU"/>
              <a:pPr>
                <a:defRPr/>
              </a:pPr>
              <a:t>16.11.2018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0668C-9557-4892-BC2C-42735A645F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D4239-3145-4FE3-9BF4-6D02C9016048}" type="datetimeFigureOut">
              <a:rPr lang="ru-RU"/>
              <a:pPr>
                <a:defRPr/>
              </a:pPr>
              <a:t>16.11.2018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385EA-A441-4493-BEC5-677137EACE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360F8-2D34-45AE-9C30-B2BC02A8A8F0}" type="datetimeFigureOut">
              <a:rPr lang="ru-RU"/>
              <a:pPr>
                <a:defRPr/>
              </a:pPr>
              <a:t>16.11.2018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B466D-0730-4723-A816-856EBD3CB1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A5BF8-CEFF-4498-9E5B-0659B1BEA140}" type="datetimeFigureOut">
              <a:rPr lang="ru-RU"/>
              <a:pPr>
                <a:defRPr/>
              </a:pPr>
              <a:t>16.11.2018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411B1-DBE8-4504-9E58-03DE57CD9B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52A29-64BE-47EC-A752-C8237B6688A4}" type="datetimeFigureOut">
              <a:rPr lang="ru-RU"/>
              <a:pPr>
                <a:defRPr/>
              </a:pPr>
              <a:t>16.11.2018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7791E-071A-435A-9D78-115F50E04F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AE6D3-526A-4EA5-9047-E4221578B1B7}" type="datetimeFigureOut">
              <a:rPr lang="ru-RU"/>
              <a:pPr>
                <a:defRPr/>
              </a:pPr>
              <a:t>16.11.2018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A9D2F-F98D-4F0F-8F02-8D6D8CF8A8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9C37D-6148-4073-A707-89C011CF4259}" type="datetimeFigureOut">
              <a:rPr lang="ru-RU"/>
              <a:pPr>
                <a:defRPr/>
              </a:pPr>
              <a:t>16.11.2018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F4AC6-615E-4D93-8FB4-7688C78EC8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9B792C-5FB1-435C-9C95-B405F1DDDF59}" type="datetimeFigureOut">
              <a:rPr lang="ru-RU"/>
              <a:pPr>
                <a:defRPr/>
              </a:pPr>
              <a:t>16.11.2018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1530D3-511C-4B54-ADD1-26E4A84C04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357290" y="3887801"/>
            <a:ext cx="7358063" cy="1470025"/>
          </a:xfrm>
        </p:spPr>
        <p:txBody>
          <a:bodyPr/>
          <a:lstStyle/>
          <a:p>
            <a:r>
              <a:rPr lang="ru-RU" b="1" i="1" dirty="0"/>
              <a:t>Роль родителей в укреплении здоровья детей и приобщении их к здоровому образу жизни</a:t>
            </a:r>
            <a:endParaRPr lang="ru-RU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6588224" cy="1080120"/>
          </a:xfrm>
        </p:spPr>
        <p:txBody>
          <a:bodyPr/>
          <a:lstStyle/>
          <a:p>
            <a:r>
              <a:rPr lang="ru-RU" dirty="0"/>
              <a:t>Что же такое, здоровый образ жизни?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9783" y="1700808"/>
            <a:ext cx="6285137" cy="4857403"/>
          </a:xfrm>
        </p:spPr>
        <p:txBody>
          <a:bodyPr/>
          <a:lstStyle/>
          <a:p>
            <a:pPr marL="0" indent="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соблюдение режима, труда, отдыха, сна на основе требований суточного биоритма; двигательная активность, включающая систематические занятия ходьбой, оздоровительным бегом, аэробикой, доступными видами спорта, разумное использование методов закаливания, рациональное питание, умение снимать нервное напряжение.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251520" y="2780928"/>
            <a:ext cx="8712968" cy="4421932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родители желают видеть своих детей</a:t>
            </a:r>
          </a:p>
          <a:p>
            <a:pPr marL="0" indent="0" algn="ct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здоровыми, энергичными,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красивыми и спортивными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Путей к физическому совершенствованию много.</a:t>
            </a:r>
          </a:p>
          <a:p>
            <a:pPr marL="0" indent="0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988840"/>
            <a:ext cx="8229600" cy="576064"/>
          </a:xfrm>
        </p:spPr>
        <p:txBody>
          <a:bodyPr/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Один из них – воспитание в семье</a:t>
            </a:r>
            <a:r>
              <a:rPr lang="ru-RU" dirty="0"/>
              <a:t>.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79512" y="2636912"/>
            <a:ext cx="8507288" cy="3489251"/>
          </a:xfrm>
        </p:spPr>
        <p:txBody>
          <a:bodyPr/>
          <a:lstStyle/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дошкольном возрасте в ближайшем окружении, в частности в семье, закладываются основные личности, в сознании ребенка формируется модель семьи, взрослой жизни, которую ребенок подсознательно начинает реализовывать, едва достигнув самостоятельности.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Чтобы ребенок рос здоровым, сознательное отношение к собственному здоровью следует формировать в первую очередь у родителей.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Началом формирования здорового образа жизни в семье является воспитание потребности в здоровье.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Формирование здорового организма, умение управлять им, развивать, совершенствовать – вот задачи здорового образа жизни.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От родителей во многом зависит, вырастут ли их дети здоровыми и жизнерадостными или преждевременно разрушат свое здоровье.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Если взрослые проявят характер и начнут утро с гимнастики, которую сделают вместе с ребенком, - это будет первый шаг в большом и важном деле – укреплении здоровья.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И этот шаг надо сделать как можно скорее.</a:t>
            </a:r>
          </a:p>
        </p:txBody>
      </p:sp>
    </p:spTree>
    <p:extLst>
      <p:ext uri="{BB962C8B-B14F-4D97-AF65-F5344CB8AC3E}">
        <p14:creationId xmlns:p14="http://schemas.microsoft.com/office/powerpoint/2010/main" val="1046444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132856"/>
            <a:ext cx="8856984" cy="4824536"/>
          </a:xfrm>
        </p:spPr>
        <p:txBody>
          <a:bodyPr/>
          <a:lstStyle/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Решить вопросы всестороннего физического развития детей, вырастить их здоровыми можно только совместными усилиями родителей и работников ДОУ.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Физическое воспитание в ДОУ является действенным средством, способствующим разностороннему развитию ребенка.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Процесс оптимизации двигательной активности детей направлен на укрепление здоровья, совершенствование физиологических и психических  функций организма, достижение хорошего уровня физической подготовленности. Известно, что систематические занятия физическими упражнениями в режиме дня способствуют улучшению функционального состояния центральной нервной системы, снижению напряженности сердечно - сосудистой и дыхательных систем, предупреждают нарушения осанки и деформацию скелета, оказывают благотворное влияние на нормальный рост и развитие ребенка.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В нашем дошкольном учреждении физическая культура рассматривается в контексте личностного развития ребенка как важная неотъемлемая его часть.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806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224" y="2564904"/>
            <a:ext cx="9036496" cy="4392488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Наша работа будет эффективна при вашей поддержке, родители!</a:t>
            </a:r>
          </a:p>
          <a:p>
            <a:pPr marL="0" indent="0" algn="ctr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должны поощрять детей в спортивных занятиях,</a:t>
            </a:r>
          </a:p>
          <a:p>
            <a:pPr marL="0" indent="0" algn="ctr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 подбадривать их, тем самым вселяя уверенность</a:t>
            </a:r>
          </a:p>
          <a:p>
            <a:pPr marL="0" indent="0" algn="ctr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полезности занятий физкультурой.</a:t>
            </a:r>
          </a:p>
          <a:p>
            <a:pPr marL="0" indent="0" algn="ctr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таким образом можно с детства привить</a:t>
            </a:r>
          </a:p>
          <a:p>
            <a:pPr marL="0" indent="0" algn="ctr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ребенку любовь к физкультуре и здоровому образу жизни!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2042125"/>
      </p:ext>
    </p:extLst>
  </p:cSld>
  <p:clrMapOvr>
    <a:masterClrMapping/>
  </p:clrMapOvr>
</p:sld>
</file>

<file path=ppt/theme/theme1.xml><?xml version="1.0" encoding="utf-8"?>
<a:theme xmlns:a="http://schemas.openxmlformats.org/drawingml/2006/main" name="лиц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2</Template>
  <TotalTime>64</TotalTime>
  <Words>412</Words>
  <Application>Microsoft Office PowerPoint</Application>
  <PresentationFormat>Экран (4:3)</PresentationFormat>
  <Paragraphs>24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лица</vt:lpstr>
      <vt:lpstr>Роль родителей в укреплении здоровья детей и приобщении их к здоровому образу жизни</vt:lpstr>
      <vt:lpstr>Что же такое, здоровый образ жизни?</vt:lpstr>
      <vt:lpstr>Презентация PowerPoint</vt:lpstr>
      <vt:lpstr>Один из них – воспитание в семье.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jul</dc:creator>
  <cp:lastModifiedBy>Пользователь</cp:lastModifiedBy>
  <cp:revision>6</cp:revision>
  <dcterms:created xsi:type="dcterms:W3CDTF">2016-05-11T09:30:30Z</dcterms:created>
  <dcterms:modified xsi:type="dcterms:W3CDTF">2018-11-16T05:26:23Z</dcterms:modified>
</cp:coreProperties>
</file>