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>
      <p:cViewPr varScale="1">
        <p:scale>
          <a:sx n="92" d="100"/>
          <a:sy n="92" d="100"/>
        </p:scale>
        <p:origin x="113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39B4-C6C9-4014-983E-700A81EF04D8}" type="datetimeFigureOut">
              <a:rPr lang="ru-RU"/>
              <a:pPr>
                <a:defRPr/>
              </a:pPr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D528A-13F1-4C46-80B6-D667B8A30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9F7F-5352-40D1-BD8E-9BA614EAEF03}" type="datetimeFigureOut">
              <a:rPr lang="ru-RU"/>
              <a:pPr>
                <a:defRPr/>
              </a:pPr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9D75-5F4A-4397-B546-220AD97F7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8855-9A38-465B-8435-939E589A421F}" type="datetimeFigureOut">
              <a:rPr lang="ru-RU"/>
              <a:pPr>
                <a:defRPr/>
              </a:pPr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2D64-D744-4C39-9201-9AD5484F5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B773A-858B-4ACA-997D-B254E9562280}" type="datetimeFigureOut">
              <a:rPr lang="ru-RU"/>
              <a:pPr>
                <a:defRPr/>
              </a:pPr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C146-BA75-4B7B-86BB-71441EB82E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DAFD-1D76-42C4-857E-A7DE42CCB818}" type="datetimeFigureOut">
              <a:rPr lang="ru-RU"/>
              <a:pPr>
                <a:defRPr/>
              </a:pPr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0668C-9557-4892-BC2C-42735A645F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4239-3145-4FE3-9BF4-6D02C9016048}" type="datetimeFigureOut">
              <a:rPr lang="ru-RU"/>
              <a:pPr>
                <a:defRPr/>
              </a:pPr>
              <a:t>19.11.2018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85EA-A441-4493-BEC5-677137EACE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360F8-2D34-45AE-9C30-B2BC02A8A8F0}" type="datetimeFigureOut">
              <a:rPr lang="ru-RU"/>
              <a:pPr>
                <a:defRPr/>
              </a:pPr>
              <a:t>19.11.2018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B466D-0730-4723-A816-856EBD3CB1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A5BF8-CEFF-4498-9E5B-0659B1BEA140}" type="datetimeFigureOut">
              <a:rPr lang="ru-RU"/>
              <a:pPr>
                <a:defRPr/>
              </a:pPr>
              <a:t>19.11.2018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11B1-DBE8-4504-9E58-03DE57CD9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2A29-64BE-47EC-A752-C8237B6688A4}" type="datetimeFigureOut">
              <a:rPr lang="ru-RU"/>
              <a:pPr>
                <a:defRPr/>
              </a:pPr>
              <a:t>19.11.2018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791E-071A-435A-9D78-115F50E04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E6D3-526A-4EA5-9047-E4221578B1B7}" type="datetimeFigureOut">
              <a:rPr lang="ru-RU"/>
              <a:pPr>
                <a:defRPr/>
              </a:pPr>
              <a:t>19.11.2018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9D2F-F98D-4F0F-8F02-8D6D8CF8A8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9C37D-6148-4073-A707-89C011CF4259}" type="datetimeFigureOut">
              <a:rPr lang="ru-RU"/>
              <a:pPr>
                <a:defRPr/>
              </a:pPr>
              <a:t>19.11.2018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F4AC6-615E-4D93-8FB4-7688C78EC8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9B792C-5FB1-435C-9C95-B405F1DDDF59}" type="datetimeFigureOut">
              <a:rPr lang="ru-RU"/>
              <a:pPr>
                <a:defRPr/>
              </a:pPr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1530D3-511C-4B54-ADD1-26E4A84C0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331640" y="3887801"/>
            <a:ext cx="7704856" cy="1470025"/>
          </a:xfrm>
        </p:spPr>
        <p:txBody>
          <a:bodyPr/>
          <a:lstStyle/>
          <a:p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ребёнок не реагирует на замечания? Что делать?</a:t>
            </a:r>
            <a:endParaRPr lang="ru-RU" sz="4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120" y="2060848"/>
            <a:ext cx="8583085" cy="504056"/>
          </a:xfrm>
        </p:spPr>
        <p:txBody>
          <a:bodyPr/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ребёнок не реагирует на замечания? Что делать?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852936"/>
            <a:ext cx="8589640" cy="4309939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Попробуйте сами ответить на этот вопрос на примере воспитания дошкольников в двух семьях. Принцип воспитания одинаков: любовь, забота и внимание, но в каждой из семей он различается. В одной — всю ответственность по воспитанию и развитию ребёнка родители переложили на плечи детского сада и бабушек с дедушками. Сами же они постоянно недовольны тем, что ребёнок делает, как он себя ведет, ставят ему в пример окружающих его детей, запугивают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бабаями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и «злыми дядьками». Во второй же семье родители сами воспитывают ребёнка. Мама с папой стараются не кричать на ребёнка, разговаривать с ним спокойным, ровным голосом. Но они постоянно заняты, поэтому зачастую не могут дослушать ребёнка до конца, не интересуются его делами.</a:t>
            </a:r>
          </a:p>
        </p:txBody>
      </p:sp>
    </p:spTree>
    <p:extLst>
      <p:ext uri="{BB962C8B-B14F-4D97-AF65-F5344CB8AC3E}">
        <p14:creationId xmlns:p14="http://schemas.microsoft.com/office/powerpoint/2010/main" val="524686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901149"/>
            <a:ext cx="8841159" cy="854968"/>
          </a:xfrm>
        </p:spPr>
        <p:txBody>
          <a:bodyPr/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вы хотите, чтобы ребёнок реагировал на ваши замечания: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780928"/>
            <a:ext cx="8856984" cy="3960440"/>
          </a:xfrm>
        </p:spPr>
        <p:txBody>
          <a:bodyPr/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умейте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слушать. Не перебивайте ребёнка, не говорите, что вы всё поняли, не отворачивайтесь, пока малыш не закончил рассказывать. Другими словами, не дайте ему заподозрить, что вас мало интересует то, о чем он говорит;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задавайте ребенку слишком много вопросов;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принуждайте делать то, к чему он ещё не готов;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требуйте сразу очень многого: пройдет немало времени, прежде чем малыш приучится самостоятельно убирать свои игрушки;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критикуйте ребёнка с глазу на глаз, а тем более не надо делать это в присутствии других детей;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устанавливайте для ребёнка множество правил: он перестанет обращать на них внимание;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ожидайте от ребёнка дошкольного возраста понимания  всех логический связей, ваших чувств (родитель устал, у него разболелась голова и др.), абстрактных рассуждений и объяснений;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сравнивайте ребёнка с другими детьми.</a:t>
            </a:r>
          </a:p>
          <a:p>
            <a:pPr marL="0" indent="0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64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924944"/>
            <a:ext cx="8589640" cy="3733875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помните, детство бывает лишь однажды и оно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проходит!!!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758569"/>
      </p:ext>
    </p:extLst>
  </p:cSld>
  <p:clrMapOvr>
    <a:masterClrMapping/>
  </p:clrMapOvr>
</p:sld>
</file>

<file path=ppt/theme/theme1.xml><?xml version="1.0" encoding="utf-8"?>
<a:theme xmlns:a="http://schemas.openxmlformats.org/drawingml/2006/main" name="лиц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2</Template>
  <TotalTime>131</TotalTime>
  <Words>324</Words>
  <Application>Microsoft Office PowerPoint</Application>
  <PresentationFormat>Экран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лица</vt:lpstr>
      <vt:lpstr>Почему ребёнок не реагирует на замечания? Что делать?</vt:lpstr>
      <vt:lpstr>Почему ребёнок не реагирует на замечания? Что делать?</vt:lpstr>
      <vt:lpstr>Если вы хотите, чтобы ребёнок реагировал на ваши замечания: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jul</dc:creator>
  <cp:lastModifiedBy>Пользователь</cp:lastModifiedBy>
  <cp:revision>16</cp:revision>
  <dcterms:created xsi:type="dcterms:W3CDTF">2016-05-11T09:30:30Z</dcterms:created>
  <dcterms:modified xsi:type="dcterms:W3CDTF">2018-11-19T06:20:16Z</dcterms:modified>
</cp:coreProperties>
</file>