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31640" y="3887801"/>
            <a:ext cx="7704856" cy="1470025"/>
          </a:xfrm>
        </p:spPr>
        <p:txBody>
          <a:bodyPr/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ребёнок не реагирует на замечания? Что делать?</a:t>
            </a: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120" y="2060848"/>
            <a:ext cx="8583085" cy="504056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ребёнок не реагирует на замечания? Что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852936"/>
            <a:ext cx="8589640" cy="4309939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сами ответить на этот вопрос на примере воспитания дошкольников в двух семьях. Принцип воспитания одинаков: любовь, забота и внимание, но в каждой из семей он различается. В одной — всю ответственность по воспитанию и развитию ребёнка родители переложили на плечи детского сада и бабушек с дедушками. Сами же они постоянно недовольны тем, что ребёнок делает, как он себя ведет, ставят ему в пример окружающих его детей, запугивают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бабаями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«злыми дядьками». Во второй же семье родители сами воспитывают ребёнка. Мама с папой стараются не кричать на ребёнка, разговаривать с ним спокойным, ровным голосом. Но они постоянно заняты, поэтому зачастую не могут дослушать ребёнка до конца, не интересуются его делами.</a:t>
            </a:r>
          </a:p>
        </p:txBody>
      </p:sp>
    </p:spTree>
    <p:extLst>
      <p:ext uri="{BB962C8B-B14F-4D97-AF65-F5344CB8AC3E}">
        <p14:creationId xmlns:p14="http://schemas.microsoft.com/office/powerpoint/2010/main" val="5246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01149"/>
            <a:ext cx="8841159" cy="854968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хотите, чтобы ребёнок реагировал на ваши замечания: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780928"/>
            <a:ext cx="8856984" cy="3960440"/>
          </a:xfrm>
        </p:spPr>
        <p:txBody>
          <a:bodyPr/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умейте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слушать. Не перебивайте ребёнка, не говорите, что вы всё поняли, не отворачивайтесь, пока малыш не закончил рассказывать. Другими словами, не дайте ему заподозрить, что вас мало интересует то, о чем он говорит;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задавайте ребенку слишком много вопросов;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принуждайте делать то, к чему он ещё не готов;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требуйте сразу очень многого: пройдет немало времени, прежде чем малыш приучится самостоятельно убирать свои игрушки;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критикуйте ребёнка с глазу на глаз, а тем более не надо делать это в присутствии других детей;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устанавливайте для ребёнка множество правил: он перестанет обращать на них внимание;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ожидайте от ребёнка дошкольного возраста понимания  всех логический связей, ваших чувств (родитель устал, у него разболелась голова и др.), абстрактных рассуждений и объяснений;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сравнивайте ребёнка с другими детьми.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64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24944"/>
            <a:ext cx="8589640" cy="3733875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помните, детство бывает лишь однажды и оно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проходит!!!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758569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131</TotalTime>
  <Words>324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лица</vt:lpstr>
      <vt:lpstr>Почему ребёнок не реагирует на замечания? Что делать?</vt:lpstr>
      <vt:lpstr>Почему ребёнок не реагирует на замечания? Что делать?</vt:lpstr>
      <vt:lpstr>Если вы хотите, чтобы ребёнок реагировал на ваши замечания: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16</cp:revision>
  <dcterms:created xsi:type="dcterms:W3CDTF">2016-05-11T09:30:30Z</dcterms:created>
  <dcterms:modified xsi:type="dcterms:W3CDTF">2018-11-19T06:20:16Z</dcterms:modified>
</cp:coreProperties>
</file>