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58" r:id="rId7"/>
    <p:sldId id="260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sz="5400" b="1" i="1" dirty="0" smtClean="0"/>
              <a:t>Советы психолога</a:t>
            </a:r>
            <a:endParaRPr lang="ru-RU" sz="5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6480720" cy="864096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основными правилами поведения взрослых в период, когда ребенок начал посещать ДОУ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7236296" cy="5355976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помочь правильно организовать первые дни пребывания ребенка в ДОУ;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побуждать близких ребенку людей выбирать педагогически целесообразные методы воздействия на малыша.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Приводить ребенка вначале желательно на 1-2 часа в течение недели или двух.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Перед тем как идти в детский сад, не следует кормить ребенка; нет ничего страшного в том, что ребенок подождет с приемом пищи.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Желательно разработать несложную систему прощальных знаков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например, воздушный поцелуй, рукопожатие) и ежедневно повторять ее. При этом важно уходить не задерживаясь, не оборачиваясь, - кат малышу будет проще отпускать вас.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Ребенок может принести из дома фотографию близких людей, свою любимую игрушку, что также придаст ему уверенность. Обеспечивает психологический комфорт.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Во время прощания родители должны всегда демонстрировать хорошее настроение, чувствовать себя уверенно, общаться с ребенком только доброжелательным тоном и обязательно уточнить, когда заберут его домой.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После детского сада малыша нужно похвалить за проведенный день: « Молодец! Ты хорошо ведешь себя, я горжусь тобой», продемонстрировать свою любовь и заботу».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00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29" y="1988840"/>
            <a:ext cx="9144000" cy="792088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способа открыть ребёнку свою любовь: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861048"/>
            <a:ext cx="8856984" cy="2808312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                                                                         Взгляд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Прикосновение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051720" y="2924944"/>
            <a:ext cx="1584176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572000" y="2924944"/>
            <a:ext cx="0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364088" y="2924944"/>
            <a:ext cx="1728192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39552" y="3861048"/>
            <a:ext cx="1512168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4149080"/>
            <a:ext cx="295232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020272" y="3861048"/>
            <a:ext cx="1584176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260" y="1988840"/>
            <a:ext cx="8229600" cy="864096"/>
          </a:xfrm>
        </p:spPr>
        <p:txBody>
          <a:bodyPr/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3284984"/>
            <a:ext cx="8157592" cy="324036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Называйте ребенка ласковыми именами, придумывайте домашние прозвища, рассказывайте сказки, пойте колыбельные, и пусть в вашем голосе звучит нежность, нежность и только нежность.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2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44824"/>
            <a:ext cx="8229600" cy="864096"/>
          </a:xfrm>
        </p:spPr>
        <p:txBody>
          <a:bodyPr/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Прикосновение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852937"/>
            <a:ext cx="8229600" cy="360039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достаточно взять ребенка за руку, погладить по волосам, поцеловать, чтобы он перестал плакать и капризничать. А потому как можно больше ласкайте своего ребенка, не обращая внимания на советы “многоопытных” родителей. Психологи пришли к выводу, что физический контакт с матерью стимулирует физиологическое и эмоциональное развитие ребенка.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8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240" y="1916832"/>
            <a:ext cx="8208912" cy="864096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Взгляд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0240" y="3068960"/>
            <a:ext cx="8208912" cy="36366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разговаривайте с ребенком, стоя к нему спиной или вполоборота, не кричите ему из соседней комнаты. Подойдите, посмотрите ему в глаза и скажите то, что хотите.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4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547" y="116632"/>
            <a:ext cx="6792450" cy="706582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родителям по адаптации ребенка к детскому саду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107504" y="949121"/>
            <a:ext cx="6693493" cy="590465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отдавая сына или дочь в дошкольное учреждение, часто сталкиваются с трудностями. Рассмотрим типичные ошибки и способы их предотвращения.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очередь, это неготовность родителей к негативной реакции ребенка на дошкольное учреждение. Родители бывают напуганы плаксивостью ребенка, растерянны, ведь дома он охотно соглашался идти в детский сад. Надо помнить, что для малыша – это первый опыт, он не мог заранее представить себе полную картину, что плаксивость – нормальное состояние дошкольника в период адаптации к детскому саду. При терпеливом отношении взрослых она может пройти сама собой.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Частой ошибкой родителей является обвинение и наказание ребенка за слезы. Это не выход из ситуации. От старших требуются только терпение и помощь. Все, что нужно малышу, – это адаптироваться к новым условиям. Воспитатели детского сада должны быть готовы помочь родителям в этот непростой для семьи период.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 первое время, когда ребенок только начинает ходить в детский сад, не стоит также планировать важных дел, лучше отложить выход на работу. Родители должны знать, что сын или дочь могут привыкать к садику 2–3 месяца.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Еще одна ошибка родителей – пребывание в состоянии обеспокоенности, тревожности. Они заботятся об общественном мнении, испытывают внутренний дискомфорт, волнуются, что недостаточно хороши в роли "мамы" и "папы". Прежде всего им нужно успокоиться. Дети моментально чувствуют, когда родители волнуются, это состояние передается им. Родителям очень важно понимать, что ребенок проходит адаптацию к новым условиям жизни. Стоит избегать разговоров о слезах малыша с другими членами семьи в его присутствии. Кажется, что сын или дочь еще очень маленькие и не понимают взрослых разговоров. Но дети на тонком душевном уровне чувствуют обеспокоенность мамы, и это еще больше усиливает детскую тревогу.</a:t>
            </a: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480720" cy="720080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облегчить ребенку расставание с родителями?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6480720" cy="3096344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Болезненная разлука с родителями может возникнуть у детей любого возраста.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тяжело расставаться с родителями по многим причинам – это и страх разлуки, и плохое настроение, и конфликт между ребенком и родителем, и долгий перерыв в посещении детского сада, и др.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 требуется поддержка, важно успокоить ребенка,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родители вернутся за ним, а во время их отсутствия о нем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позаботятся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501008"/>
            <a:ext cx="436436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95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6480720" cy="720080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323528" y="1412775"/>
            <a:ext cx="6480720" cy="5256585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вариантов – пройти вместе с ребенком в группу и оставаться там в течение некоторого времени, чтобы ребенок мог найти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 занятие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прощайтесь с ребенком и говорите ему, когда вы за ним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вернетесь. Ритуалы прощания могут быть разные: поцеловать ребенка,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прочитать прощальное стихотворение, прощаться ручками, носиком,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глазками, помахать рукой, посмотреть в окно, как уходит мама, ввести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в группу и др.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Оставьте какие-то свои вещи ребенку, чтобы ему не было одиноко: фотографию, расческу, заколку, шарфик и др.</a:t>
            </a: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28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6480720" cy="864096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подготовить ребенка к поступлению в детский сад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6552728" cy="5499992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Убедитесь в том, что детский сад необходим для вашей семьи именно в ближайшее время, поскольку колебания родителей передаются детям.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Необходимо приблизить режим дня в домашних условиях к режиму дошкольного учреждения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Приучать детей есть разнообразные блюда, ежедневно употреблять супы, каши, придерживаться меню детского сада.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Необходимо формировать у ребенка навыки самостоятельности.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Отправлять ребенка в д/с необходимо только при условии, что он здоров, т.к. различные заболевания осложняют адаптацию ребенка к ДОУ,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Готовьте ребенка к общению с другими детьми и взрослыми . Посещайте детские парки, площадки, берите с собой в гости . Наблюдайте, как он себя ведет : легко находит общий язык с окружающими, хочет общаться или, наоборот, замкнут, застенчив, робок, конфликтен в общении.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Готовьте ребенка к временным разлукам с близкими людьми, внушайте ему, что он уже большой и должен обязательно ходить в детский сад.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Заранее познакомьте ребенка с воспитателями.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Не отдавайте ребенка в детский сад в период « кризиса трех лет».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76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102</TotalTime>
  <Words>1046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лица</vt:lpstr>
      <vt:lpstr>Советы психолога</vt:lpstr>
      <vt:lpstr>Три способа открыть ребёнку свою любовь:</vt:lpstr>
      <vt:lpstr>Слово</vt:lpstr>
      <vt:lpstr>Прикосновение</vt:lpstr>
      <vt:lpstr>Взгляд</vt:lpstr>
      <vt:lpstr> Рекомендации родителям по адаптации ребенка к детскому саду</vt:lpstr>
      <vt:lpstr>Как облегчить ребенку расставание с родителями?</vt:lpstr>
      <vt:lpstr>РОДИТЕЛЯМ</vt:lpstr>
      <vt:lpstr>Как подготовить ребенка к поступлению в детский сад</vt:lpstr>
      <vt:lpstr>Знакомство с основными правилами поведения взрослых в период, когда ребенок начал посещать ДОУ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12</cp:revision>
  <dcterms:created xsi:type="dcterms:W3CDTF">2016-05-11T09:30:30Z</dcterms:created>
  <dcterms:modified xsi:type="dcterms:W3CDTF">2018-11-19T05:25:47Z</dcterms:modified>
</cp:coreProperties>
</file>